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27"/>
  </p:notesMasterIdLst>
  <p:handoutMasterIdLst>
    <p:handoutMasterId r:id="rId28"/>
  </p:handoutMasterIdLst>
  <p:sldIdLst>
    <p:sldId id="288" r:id="rId3"/>
    <p:sldId id="302" r:id="rId4"/>
    <p:sldId id="295" r:id="rId5"/>
    <p:sldId id="305" r:id="rId6"/>
    <p:sldId id="294" r:id="rId7"/>
    <p:sldId id="321" r:id="rId8"/>
    <p:sldId id="308" r:id="rId9"/>
    <p:sldId id="309" r:id="rId10"/>
    <p:sldId id="311" r:id="rId11"/>
    <p:sldId id="312" r:id="rId12"/>
    <p:sldId id="301" r:id="rId13"/>
    <p:sldId id="313" r:id="rId14"/>
    <p:sldId id="306" r:id="rId15"/>
    <p:sldId id="314" r:id="rId16"/>
    <p:sldId id="315" r:id="rId17"/>
    <p:sldId id="316" r:id="rId18"/>
    <p:sldId id="317" r:id="rId19"/>
    <p:sldId id="256" r:id="rId20"/>
    <p:sldId id="318" r:id="rId21"/>
    <p:sldId id="319" r:id="rId22"/>
    <p:sldId id="320" r:id="rId23"/>
    <p:sldId id="260" r:id="rId24"/>
    <p:sldId id="310" r:id="rId25"/>
    <p:sldId id="285" r:id="rId2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6" autoAdjust="0"/>
    <p:restoredTop sz="95380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88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03.07.2019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03.07.2019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6446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8286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8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769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7" r:id="rId7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dirty="0" err="1">
                <a:latin typeface="Arial" panose="020B0604020202020204" pitchFamily="34" charset="0"/>
                <a:cs typeface="Arial" panose="020B0604020202020204" pitchFamily="34" charset="0"/>
              </a:rPr>
              <a:t>Fearpong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The Future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Drinking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Games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 für Wirtschaftsinformatik</a:t>
            </a:r>
          </a:p>
          <a:p>
            <a:pPr algn="l"/>
            <a:endParaRPr lang="de-DE" sz="9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  <p:sldLayoutId id="2147483886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&#220;bung/Ue3/Aufgabe_2/fearpong/HTML/spielmodus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FearPong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– The Future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Drinking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Games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6400800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2019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Moritz Huhle, Paulo Liedtke, Jonathan Thiemann, Samuel Schmidt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Was haben wir genutzt? 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sz="1800" cap="none" dirty="0">
                <a:latin typeface="Arial" panose="020B0604020202020204" pitchFamily="34" charset="0"/>
                <a:cs typeface="Arial" panose="020B0604020202020204" pitchFamily="34" charset="0"/>
              </a:rPr>
              <a:t>Spielregeln</a:t>
            </a: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E6519EE-3E14-4E0F-9357-F1C0A1FC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000"/>
            <a:ext cx="4665600" cy="31104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4AA8C64-77C3-47B7-9471-2971D89D9D4A}"/>
              </a:ext>
            </a:extLst>
          </p:cNvPr>
          <p:cNvSpPr/>
          <p:nvPr/>
        </p:nvSpPr>
        <p:spPr>
          <a:xfrm>
            <a:off x="381407" y="2058622"/>
            <a:ext cx="1398495" cy="2738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AEE2682-CEE7-4DB4-9738-C8749D15D26E}"/>
              </a:ext>
            </a:extLst>
          </p:cNvPr>
          <p:cNvSpPr/>
          <p:nvPr/>
        </p:nvSpPr>
        <p:spPr>
          <a:xfrm>
            <a:off x="312950" y="3975440"/>
            <a:ext cx="1266469" cy="6161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EF104E4-1978-4281-826E-96697697D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8400" y="1566000"/>
            <a:ext cx="4665600" cy="311040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DA7776-3412-4E1F-AF5B-ADF14F57A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566000"/>
            <a:ext cx="4665600" cy="3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21A460FE-6A16-4365-978A-2DB455489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608676"/>
            <a:ext cx="7947212" cy="101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banner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997BEC-5E2A-4F09-985D-24415B8A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29" y="3134050"/>
            <a:ext cx="7337752" cy="13440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banner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ED9066D-8D00-4F2E-8B19-9C98A62B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520" y="1210235"/>
            <a:ext cx="4322960" cy="3476065"/>
          </a:xfr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6A5F152-9EEC-4C5F-8CD1-D3CB3703B405}"/>
              </a:ext>
            </a:extLst>
          </p:cNvPr>
          <p:cNvSpPr/>
          <p:nvPr/>
        </p:nvSpPr>
        <p:spPr>
          <a:xfrm>
            <a:off x="2918012" y="2212041"/>
            <a:ext cx="2151529" cy="174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0F9D3C-0FFE-4A89-9E42-D64F318F2A9D}"/>
              </a:ext>
            </a:extLst>
          </p:cNvPr>
          <p:cNvSpPr/>
          <p:nvPr/>
        </p:nvSpPr>
        <p:spPr>
          <a:xfrm>
            <a:off x="2918012" y="2571750"/>
            <a:ext cx="2151529" cy="4000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E2C0AEE-BC52-474B-B594-600241A7A3A4}"/>
              </a:ext>
            </a:extLst>
          </p:cNvPr>
          <p:cNvSpPr/>
          <p:nvPr/>
        </p:nvSpPr>
        <p:spPr>
          <a:xfrm>
            <a:off x="2743200" y="3482788"/>
            <a:ext cx="2057400" cy="112955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8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altLang="de-DE" sz="2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Meet</a:t>
            </a: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 Team“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3575792-2872-4B09-AA25-75D15B6ED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67" y="1177077"/>
            <a:ext cx="7637866" cy="341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altLang="de-DE" sz="2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Meet</a:t>
            </a: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 Team“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DAADEB40-F328-4307-81AA-F8A350D28BE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625340" y="2974713"/>
            <a:ext cx="3962400" cy="1367803"/>
          </a:xfr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B37C58D-FF13-4AA7-A757-DF9A8F05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69372"/>
            <a:ext cx="3952875" cy="2473144"/>
          </a:xfrm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8715692-DC4F-4428-B5F4-6838ED15FCAC}"/>
              </a:ext>
            </a:extLst>
          </p:cNvPr>
          <p:cNvSpPr/>
          <p:nvPr/>
        </p:nvSpPr>
        <p:spPr>
          <a:xfrm>
            <a:off x="838200" y="1938020"/>
            <a:ext cx="1282700" cy="10922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CDCB744-F5C0-4DEA-A331-273740642657}"/>
              </a:ext>
            </a:extLst>
          </p:cNvPr>
          <p:cNvSpPr/>
          <p:nvPr/>
        </p:nvSpPr>
        <p:spPr>
          <a:xfrm>
            <a:off x="919480" y="2067560"/>
            <a:ext cx="843280" cy="1092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BEE616C-3A37-4A5B-9971-BFBEDC9665EB}"/>
              </a:ext>
            </a:extLst>
          </p:cNvPr>
          <p:cNvSpPr/>
          <p:nvPr/>
        </p:nvSpPr>
        <p:spPr>
          <a:xfrm>
            <a:off x="1013460" y="2308860"/>
            <a:ext cx="1059180" cy="127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E6F4811-549B-4B9C-944B-8BEF7917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0" y="1127375"/>
            <a:ext cx="3952875" cy="1675527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1873B1E-02A0-4237-A0BA-36F7C1DE8135}"/>
              </a:ext>
            </a:extLst>
          </p:cNvPr>
          <p:cNvCxnSpPr>
            <a:cxnSpLocks/>
          </p:cNvCxnSpPr>
          <p:nvPr/>
        </p:nvCxnSpPr>
        <p:spPr>
          <a:xfrm flipH="1">
            <a:off x="2225040" y="1264920"/>
            <a:ext cx="2811780" cy="673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DC6A4F6-391C-462A-A25C-1A65BF218D82}"/>
              </a:ext>
            </a:extLst>
          </p:cNvPr>
          <p:cNvCxnSpPr/>
          <p:nvPr/>
        </p:nvCxnSpPr>
        <p:spPr>
          <a:xfrm flipH="1" flipV="1">
            <a:off x="1844040" y="2176780"/>
            <a:ext cx="3192780" cy="939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de-DE" altLang="de-DE" sz="22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Chill</a:t>
            </a: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-Modus“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1CF7299-A93B-4925-B91C-DB3B6B878E4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57200" y="1775063"/>
            <a:ext cx="3962400" cy="222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F932905-B001-4625-900A-BD2BD2FF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31" y="1063624"/>
            <a:ext cx="5062509" cy="152542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94E87A2-A0CA-438B-87BA-71574B21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35" y="2788172"/>
            <a:ext cx="5441128" cy="17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„Aufgaben“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2A6D496-FAFD-486A-BADF-2FFC25ECF10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57200" y="1775063"/>
            <a:ext cx="3962400" cy="222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DC632C-BB20-46F7-BCB4-95EFED37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83" y="1225094"/>
            <a:ext cx="3009305" cy="3328786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89D4500-B70D-4F8E-BF8E-ECF3A603312E}"/>
              </a:ext>
            </a:extLst>
          </p:cNvPr>
          <p:cNvCxnSpPr/>
          <p:nvPr/>
        </p:nvCxnSpPr>
        <p:spPr>
          <a:xfrm flipH="1">
            <a:off x="3415553" y="1321634"/>
            <a:ext cx="2286000" cy="1784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153DADA-81C6-4C86-9A7C-9D75F6FE4114}"/>
              </a:ext>
            </a:extLst>
          </p:cNvPr>
          <p:cNvSpPr/>
          <p:nvPr/>
        </p:nvSpPr>
        <p:spPr>
          <a:xfrm>
            <a:off x="5829300" y="2763371"/>
            <a:ext cx="2440641" cy="4572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9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sz="2200" cap="none" dirty="0">
                <a:latin typeface="Arial" panose="020B0604020202020204" pitchFamily="34" charset="0"/>
                <a:cs typeface="Arial" panose="020B0604020202020204" pitchFamily="34" charset="0"/>
              </a:rPr>
              <a:t>„Impressum“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5139617-0655-49B6-BCE5-CC5CD65405A5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57200" y="1768209"/>
            <a:ext cx="3962400" cy="217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31AA37-F0C9-4BB5-8E14-62A9636C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48" y="684210"/>
            <a:ext cx="2848369" cy="3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57200" y="304920"/>
            <a:ext cx="8233200" cy="7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cap="all" spc="-1">
                <a:solidFill>
                  <a:srgbClr val="000000"/>
                </a:solidFill>
                <a:latin typeface="Arial"/>
                <a:ea typeface="MS PGothic"/>
              </a:rPr>
              <a:t>Sidebar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99160" y="1152000"/>
            <a:ext cx="823320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360"/>
              </a:spcBef>
            </a:pPr>
            <a:endParaRPr lang="de-DE" sz="1800" b="0" strike="noStrike" spc="-1">
              <a:latin typeface="Arial"/>
            </a:endParaRPr>
          </a:p>
          <a:p>
            <a:pPr marL="271440" indent="-270360">
              <a:lnSpc>
                <a:spcPct val="110000"/>
              </a:lnSpc>
              <a:spcBef>
                <a:spcPts val="360"/>
              </a:spcBef>
              <a:buClr>
                <a:srgbClr val="D8413E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MS PGothic"/>
              </a:rPr>
              <a:t>Befindet sich standardmässig über der Seite</a:t>
            </a:r>
            <a:endParaRPr lang="de-DE" sz="1800" b="0" strike="noStrike" spc="-1">
              <a:latin typeface="Arial"/>
            </a:endParaRPr>
          </a:p>
          <a:p>
            <a:pPr marL="271440" indent="-270360">
              <a:lnSpc>
                <a:spcPct val="110000"/>
              </a:lnSpc>
              <a:spcBef>
                <a:spcPts val="360"/>
              </a:spcBef>
              <a:buClr>
                <a:srgbClr val="D8413E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MS PGothic"/>
              </a:rPr>
              <a:t>Wird beim Klicken des Buttons „runtergezogen“</a:t>
            </a:r>
            <a:endParaRPr lang="de-DE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360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479"/>
              </a:spcBef>
            </a:pPr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57200" y="1126080"/>
            <a:ext cx="8233200" cy="3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7948440" y="4879080"/>
            <a:ext cx="741960" cy="20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37CAF5FC-EC6D-453F-92D1-525DA8FFFA5A}" type="slidenum">
              <a:rPr lang="de-DE" sz="1000" b="0" strike="noStrike" spc="-1">
                <a:solidFill>
                  <a:srgbClr val="D8413E"/>
                </a:solidFill>
                <a:latin typeface="Arial"/>
                <a:ea typeface="MS PGothic"/>
              </a:rPr>
              <a:t>18</a:t>
            </a:fld>
            <a:endParaRPr lang="de-DE" sz="1000" b="0" strike="noStrike" spc="-1">
              <a:latin typeface="Arial"/>
            </a:endParaRPr>
          </a:p>
        </p:txBody>
      </p:sp>
      <p:pic>
        <p:nvPicPr>
          <p:cNvPr id="216" name="Grafik 215"/>
          <p:cNvPicPr/>
          <p:nvPr/>
        </p:nvPicPr>
        <p:blipFill>
          <a:blip r:embed="rId2"/>
          <a:stretch/>
        </p:blipFill>
        <p:spPr>
          <a:xfrm>
            <a:off x="6912360" y="360000"/>
            <a:ext cx="1223640" cy="787320"/>
          </a:xfrm>
          <a:prstGeom prst="rect">
            <a:avLst/>
          </a:prstGeom>
          <a:ln>
            <a:noFill/>
          </a:ln>
        </p:spPr>
      </p:pic>
      <p:pic>
        <p:nvPicPr>
          <p:cNvPr id="217" name="Grafik 216"/>
          <p:cNvPicPr/>
          <p:nvPr/>
        </p:nvPicPr>
        <p:blipFill>
          <a:blip r:embed="rId3"/>
          <a:stretch/>
        </p:blipFill>
        <p:spPr>
          <a:xfrm>
            <a:off x="1224000" y="2304000"/>
            <a:ext cx="558036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304920"/>
            <a:ext cx="8228520" cy="7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cap="all" spc="-1">
                <a:solidFill>
                  <a:srgbClr val="000000"/>
                </a:solidFill>
                <a:latin typeface="Arial"/>
                <a:ea typeface="MS PGothic"/>
              </a:rPr>
              <a:t>Footer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062720"/>
            <a:ext cx="8254440" cy="297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360"/>
              </a:spcBef>
            </a:pPr>
            <a:endParaRPr lang="de-DE" sz="1800" b="0" strike="noStrike" spc="-1">
              <a:latin typeface="Arial"/>
            </a:endParaRPr>
          </a:p>
          <a:p>
            <a:pPr marL="271440" indent="-270360">
              <a:lnSpc>
                <a:spcPct val="110000"/>
              </a:lnSpc>
              <a:spcBef>
                <a:spcPts val="360"/>
              </a:spcBef>
              <a:buClr>
                <a:srgbClr val="D8413E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MS PGothic"/>
              </a:rPr>
              <a:t>Verlinkt wiederum zu den anderen Seiten</a:t>
            </a:r>
            <a:endParaRPr lang="de-DE" sz="1800" b="0" strike="noStrike" spc="-1">
              <a:latin typeface="Arial"/>
            </a:endParaRPr>
          </a:p>
          <a:p>
            <a:pPr marL="271440" indent="-270360">
              <a:lnSpc>
                <a:spcPct val="110000"/>
              </a:lnSpc>
              <a:spcBef>
                <a:spcPts val="360"/>
              </a:spcBef>
              <a:buClr>
                <a:srgbClr val="D8413E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MS PGothic"/>
              </a:rPr>
              <a:t>Verwendet Bootstrap</a:t>
            </a:r>
            <a:endParaRPr lang="de-DE" sz="1800" b="0" strike="noStrike" spc="-1">
              <a:latin typeface="Arial"/>
            </a:endParaRPr>
          </a:p>
          <a:p>
            <a:pPr marL="719280" lvl="1" indent="-261000">
              <a:lnSpc>
                <a:spcPct val="110000"/>
              </a:lnSpc>
              <a:spcBef>
                <a:spcPts val="320"/>
              </a:spcBef>
              <a:buClr>
                <a:srgbClr val="D8413E"/>
              </a:buClr>
              <a:buFont typeface="Symbol"/>
              <a:buChar char="-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Für Icons links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457200" y="1139760"/>
            <a:ext cx="82285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7948440" y="4879080"/>
            <a:ext cx="741960" cy="20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016FD513-7772-449F-A557-6D879D421469}" type="slidenum">
              <a:rPr lang="de-DE" sz="1000" b="0" strike="noStrike" spc="-1">
                <a:solidFill>
                  <a:srgbClr val="D8413E"/>
                </a:solidFill>
                <a:latin typeface="Arial"/>
                <a:ea typeface="MS PGothic"/>
              </a:rPr>
              <a:t>19</a:t>
            </a:fld>
            <a:endParaRPr lang="de-DE" sz="1000" b="0" strike="noStrike" spc="-1">
              <a:latin typeface="Arial"/>
            </a:endParaRPr>
          </a:p>
        </p:txBody>
      </p:sp>
      <p:pic>
        <p:nvPicPr>
          <p:cNvPr id="222" name="Grafik 221"/>
          <p:cNvPicPr/>
          <p:nvPr/>
        </p:nvPicPr>
        <p:blipFill>
          <a:blip r:embed="rId2"/>
          <a:stretch/>
        </p:blipFill>
        <p:spPr>
          <a:xfrm>
            <a:off x="0" y="3900960"/>
            <a:ext cx="9143280" cy="1242360"/>
          </a:xfrm>
          <a:prstGeom prst="rect">
            <a:avLst/>
          </a:prstGeom>
          <a:ln>
            <a:noFill/>
          </a:ln>
        </p:spPr>
      </p:pic>
      <p:pic>
        <p:nvPicPr>
          <p:cNvPr id="223" name="Grafik 222"/>
          <p:cNvPicPr/>
          <p:nvPr/>
        </p:nvPicPr>
        <p:blipFill>
          <a:blip r:embed="rId3"/>
          <a:stretch/>
        </p:blipFill>
        <p:spPr>
          <a:xfrm>
            <a:off x="1440000" y="2808000"/>
            <a:ext cx="6809040" cy="380520"/>
          </a:xfrm>
          <a:prstGeom prst="rect">
            <a:avLst/>
          </a:prstGeom>
          <a:ln>
            <a:noFill/>
          </a:ln>
        </p:spPr>
      </p:pic>
      <p:pic>
        <p:nvPicPr>
          <p:cNvPr id="224" name="Grafik 223"/>
          <p:cNvPicPr/>
          <p:nvPr/>
        </p:nvPicPr>
        <p:blipFill>
          <a:blip r:embed="rId4"/>
          <a:stretch/>
        </p:blipFill>
        <p:spPr>
          <a:xfrm>
            <a:off x="133920" y="2448000"/>
            <a:ext cx="886608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Ablauf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397573" y="1206860"/>
            <a:ext cx="8174736" cy="3476752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Wer sind wir?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Was motiviert uns?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Wie wurde aus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Bierpong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Fearpong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Was haben wir genutzt?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Wie sieht die Zukunft aus?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304920"/>
            <a:ext cx="8228520" cy="7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cap="all" spc="-1">
                <a:solidFill>
                  <a:srgbClr val="000000"/>
                </a:solidFill>
                <a:latin typeface="Arial"/>
                <a:ea typeface="MS PGothic"/>
              </a:rPr>
              <a:t>Desktop-Anwendung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1617120"/>
            <a:ext cx="8254440" cy="297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360"/>
              </a:spcBef>
            </a:pPr>
            <a:endParaRPr lang="de-DE" sz="1800" b="0" strike="noStrike" spc="-1">
              <a:latin typeface="Arial"/>
            </a:endParaRPr>
          </a:p>
          <a:p>
            <a:pPr marL="271440" indent="-270360">
              <a:lnSpc>
                <a:spcPct val="110000"/>
              </a:lnSpc>
              <a:spcBef>
                <a:spcPts val="360"/>
              </a:spcBef>
              <a:buClr>
                <a:srgbClr val="D8413E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  <a:ea typeface="MS PGothic"/>
              </a:rPr>
              <a:t>Verwendet Electron</a:t>
            </a:r>
            <a:endParaRPr lang="de-DE" sz="1800" b="0" strike="noStrike" spc="-1">
              <a:latin typeface="Arial"/>
            </a:endParaRPr>
          </a:p>
          <a:p>
            <a:pPr marL="719280" lvl="1" indent="-261000">
              <a:lnSpc>
                <a:spcPct val="110000"/>
              </a:lnSpc>
              <a:spcBef>
                <a:spcPts val="320"/>
              </a:spcBef>
              <a:buClr>
                <a:srgbClr val="D8413E"/>
              </a:buClr>
              <a:buFont typeface="Symbol"/>
              <a:buChar char="-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Baut wiederum auf Node.js und Chromium auf</a:t>
            </a:r>
            <a:endParaRPr lang="de-DE" sz="1600" b="0" strike="noStrike" spc="-1">
              <a:latin typeface="Arial"/>
            </a:endParaRPr>
          </a:p>
          <a:p>
            <a:pPr marL="719280" lvl="1" indent="-261000">
              <a:lnSpc>
                <a:spcPct val="110000"/>
              </a:lnSpc>
              <a:spcBef>
                <a:spcPts val="320"/>
              </a:spcBef>
              <a:buClr>
                <a:srgbClr val="D8413E"/>
              </a:buClr>
              <a:buFont typeface="Symbol"/>
              <a:buChar char="-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Erlaubt App für Linux, Windows und MacOS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320"/>
              </a:spcBef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457200" y="1139760"/>
            <a:ext cx="82285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7948440" y="4879080"/>
            <a:ext cx="741960" cy="20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77583441-AA11-4DE0-AB07-3E5ACE766999}" type="slidenum">
              <a:rPr lang="de-DE" sz="1000" b="0" strike="noStrike" spc="-1">
                <a:solidFill>
                  <a:srgbClr val="D8413E"/>
                </a:solidFill>
                <a:latin typeface="Arial"/>
                <a:ea typeface="MS PGothic"/>
              </a:rPr>
              <a:t>20</a:t>
            </a:fld>
            <a:endParaRPr lang="de-DE" sz="1000" b="0" strike="noStrike" spc="-1">
              <a:latin typeface="Arial"/>
            </a:endParaRPr>
          </a:p>
        </p:txBody>
      </p:sp>
      <p:pic>
        <p:nvPicPr>
          <p:cNvPr id="229" name="Grafik 228"/>
          <p:cNvPicPr/>
          <p:nvPr/>
        </p:nvPicPr>
        <p:blipFill>
          <a:blip r:embed="rId2"/>
          <a:stretch/>
        </p:blipFill>
        <p:spPr>
          <a:xfrm>
            <a:off x="8136000" y="1440"/>
            <a:ext cx="1008000" cy="88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304920"/>
            <a:ext cx="8228520" cy="7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cap="all" spc="-1">
                <a:solidFill>
                  <a:srgbClr val="000000"/>
                </a:solidFill>
                <a:latin typeface="Arial"/>
                <a:ea typeface="MS PGothic"/>
              </a:rPr>
              <a:t>Desktop-Anwendung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57200" y="1139760"/>
            <a:ext cx="82285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7948440" y="4879080"/>
            <a:ext cx="741960" cy="20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9F97FF38-FA01-43E4-B761-B136A5E84C29}" type="slidenum">
              <a:rPr lang="de-DE" sz="1000" b="0" strike="noStrike" spc="-1">
                <a:solidFill>
                  <a:srgbClr val="D8413E"/>
                </a:solidFill>
                <a:latin typeface="Arial"/>
                <a:ea typeface="MS PGothic"/>
              </a:rPr>
              <a:t>21</a:t>
            </a:fld>
            <a:endParaRPr lang="de-DE" sz="1000" b="0" strike="noStrike" spc="-1">
              <a:latin typeface="Arial"/>
            </a:endParaRPr>
          </a:p>
        </p:txBody>
      </p:sp>
      <p:pic>
        <p:nvPicPr>
          <p:cNvPr id="233" name="Grafik 232"/>
          <p:cNvPicPr/>
          <p:nvPr/>
        </p:nvPicPr>
        <p:blipFill>
          <a:blip r:embed="rId2"/>
          <a:stretch/>
        </p:blipFill>
        <p:spPr>
          <a:xfrm>
            <a:off x="8136000" y="1440"/>
            <a:ext cx="1008000" cy="881640"/>
          </a:xfrm>
          <a:prstGeom prst="rect">
            <a:avLst/>
          </a:prstGeom>
          <a:ln>
            <a:noFill/>
          </a:ln>
        </p:spPr>
      </p:pic>
      <p:pic>
        <p:nvPicPr>
          <p:cNvPr id="234" name="Grafik 233"/>
          <p:cNvPicPr/>
          <p:nvPr/>
        </p:nvPicPr>
        <p:blipFill>
          <a:blip r:embed="rId3"/>
          <a:stretch/>
        </p:blipFill>
        <p:spPr>
          <a:xfrm>
            <a:off x="457200" y="1062720"/>
            <a:ext cx="8040240" cy="402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304920"/>
            <a:ext cx="8228520" cy="7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cap="all" spc="-1">
                <a:solidFill>
                  <a:srgbClr val="000000"/>
                </a:solidFill>
                <a:latin typeface="Arial"/>
                <a:ea typeface="MS PGothic"/>
              </a:rPr>
              <a:t>Desktop-Anwendung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7200" y="1139760"/>
            <a:ext cx="82285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7948440" y="4879080"/>
            <a:ext cx="741960" cy="20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fld id="{01EB932E-2046-486D-9072-0175B28C7968}" type="slidenum">
              <a:rPr lang="de-DE" sz="1000" b="0" strike="noStrike" spc="-1">
                <a:solidFill>
                  <a:srgbClr val="D8413E"/>
                </a:solidFill>
                <a:latin typeface="Arial"/>
                <a:ea typeface="MS PGothic"/>
              </a:rPr>
              <a:t>22</a:t>
            </a:fld>
            <a:endParaRPr lang="de-DE" sz="1000" b="0" strike="noStrike" spc="-1">
              <a:latin typeface="Arial"/>
            </a:endParaRPr>
          </a:p>
        </p:txBody>
      </p:sp>
      <p:pic>
        <p:nvPicPr>
          <p:cNvPr id="238" name="Grafik 237"/>
          <p:cNvPicPr/>
          <p:nvPr/>
        </p:nvPicPr>
        <p:blipFill>
          <a:blip r:embed="rId2"/>
          <a:stretch/>
        </p:blipFill>
        <p:spPr>
          <a:xfrm>
            <a:off x="8052120" y="0"/>
            <a:ext cx="1091880" cy="955080"/>
          </a:xfrm>
          <a:prstGeom prst="rect">
            <a:avLst/>
          </a:prstGeom>
          <a:ln>
            <a:noFill/>
          </a:ln>
        </p:spPr>
      </p:pic>
      <p:pic>
        <p:nvPicPr>
          <p:cNvPr id="239" name="Grafik 238"/>
          <p:cNvPicPr/>
          <p:nvPr/>
        </p:nvPicPr>
        <p:blipFill>
          <a:blip r:embed="rId3"/>
          <a:stretch/>
        </p:blipFill>
        <p:spPr>
          <a:xfrm>
            <a:off x="864000" y="1008000"/>
            <a:ext cx="7344000" cy="36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Wie sieht die Zukunft aus?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Electron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–Desktop App für MacOS erstellen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Statistiken hinzufügen</a:t>
            </a: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Server einrichten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Smartphone kompatibel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Diese Features folgen noch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1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Prost!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FearPong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– The Future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Drinking</a:t>
            </a:r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Games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Institut für Wirtschaftsinformatik</a:t>
            </a:r>
          </a:p>
          <a:p>
            <a:r>
              <a:rPr lang="it-IT" sz="1600" dirty="0" err="1"/>
              <a:t>Grimmaische</a:t>
            </a:r>
            <a:r>
              <a:rPr lang="it-IT" sz="1600" dirty="0"/>
              <a:t> </a:t>
            </a:r>
            <a:r>
              <a:rPr lang="it-IT" sz="1600" dirty="0" err="1"/>
              <a:t>Straße</a:t>
            </a:r>
            <a:r>
              <a:rPr lang="it-IT" sz="1600" dirty="0"/>
              <a:t> 12, 04109 Leipzig</a:t>
            </a:r>
          </a:p>
          <a:p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https://github.com/jonny433/fearpong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Wer sind Wir?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(links nach rechts)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Jonathan Thiemann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Paulo Liedtke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Moritz Huhle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Samuel Schmidt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Quelle: Universität Leipzig / Oliver Perle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8F5FAAEF-5753-45F2-9BF7-318AA3B660D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9889" b="9889"/>
          <a:stretch>
            <a:fillRect/>
          </a:stretch>
        </p:blipFill>
        <p:spPr>
          <a:xfrm>
            <a:off x="3352800" y="762000"/>
            <a:ext cx="5660571" cy="3489344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Was motiviert uns?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Enormes Maß an Lernerfolg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Vorzeigeprojekt (z.B. bei Bewerbung)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Website soll Nutzen für die Zukunft bringen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Ziele: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hlinkClick r:id="rId2" action="ppaction://hlinkfile"/>
            <a:extLst>
              <a:ext uri="{FF2B5EF4-FFF2-40B4-BE49-F238E27FC236}">
                <a16:creationId xmlns:a16="http://schemas.microsoft.com/office/drawing/2014/main" id="{B5917756-7FB5-446E-B4A9-A2375B38A4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4" b="34"/>
          <a:stretch>
            <a:fillRect/>
          </a:stretch>
        </p:blipFill>
        <p:spPr>
          <a:xfrm>
            <a:off x="-8092" y="0"/>
            <a:ext cx="9167184" cy="51435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5C207A9-7C6B-442F-A8DF-50BE0EC96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" y="909876"/>
            <a:ext cx="6201979" cy="3711712"/>
          </a:xfr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1CC7B6C3-8B85-4CE0-9459-66B0F9B0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-125349"/>
            <a:ext cx="8234363" cy="758825"/>
          </a:xfrm>
        </p:spPr>
        <p:txBody>
          <a:bodyPr/>
          <a:lstStyle/>
          <a:p>
            <a:r>
              <a:rPr lang="de-DE" dirty="0"/>
              <a:t>Was haben wir genutzt?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5F3849-BC37-4402-9242-355476A43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A0930E9-15F2-4024-AC2C-7AE95458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63" y="762220"/>
            <a:ext cx="5005483" cy="38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6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Was haben wir genutzt? 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sz="1800" cap="none" dirty="0">
                <a:latin typeface="Arial" panose="020B0604020202020204" pitchFamily="34" charset="0"/>
                <a:cs typeface="Arial" panose="020B0604020202020204" pitchFamily="34" charset="0"/>
              </a:rPr>
              <a:t>Designe des Spielfeld</a:t>
            </a: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EEA963-DECA-4304-92EA-C9D2C1B1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996"/>
            <a:ext cx="4415057" cy="29424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15329C-EEF4-42DD-918A-D09B11A7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55" y="1565996"/>
            <a:ext cx="4664907" cy="3110935"/>
          </a:xfrm>
          <a:prstGeom prst="rect">
            <a:avLst/>
          </a:prstGeom>
        </p:spPr>
      </p:pic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65553238-611B-48B6-80AA-BEF63D51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79093" y="1565996"/>
            <a:ext cx="4664907" cy="3109938"/>
          </a:xfrm>
        </p:spPr>
      </p:pic>
    </p:spTree>
    <p:extLst>
      <p:ext uri="{BB962C8B-B14F-4D97-AF65-F5344CB8AC3E}">
        <p14:creationId xmlns:p14="http://schemas.microsoft.com/office/powerpoint/2010/main" val="7979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Was haben wir genutzt? 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sz="1800" cap="none" dirty="0">
                <a:latin typeface="Arial" panose="020B0604020202020204" pitchFamily="34" charset="0"/>
                <a:cs typeface="Arial" panose="020B0604020202020204" pitchFamily="34" charset="0"/>
              </a:rPr>
              <a:t>Designe des Spielfeld</a:t>
            </a: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15329C-EEF4-42DD-918A-D09B11A7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996"/>
            <a:ext cx="4412239" cy="29424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AC8398-64E1-4699-91F9-A034B5BC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65" y="1565996"/>
            <a:ext cx="4669303" cy="3109938"/>
          </a:xfrm>
          <a:prstGeom prst="rect">
            <a:avLst/>
          </a:prstGeom>
        </p:spPr>
      </p:pic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65553238-611B-48B6-80AA-BEF63D51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79093" y="1565996"/>
            <a:ext cx="4664907" cy="3109938"/>
          </a:xfr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929E221-8CC2-4626-A5AB-F7B14904DAFF}"/>
              </a:ext>
            </a:extLst>
          </p:cNvPr>
          <p:cNvSpPr/>
          <p:nvPr/>
        </p:nvSpPr>
        <p:spPr>
          <a:xfrm>
            <a:off x="1799461" y="1623427"/>
            <a:ext cx="1418053" cy="4303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65AFDBA-EB1D-4F7E-BF55-F6F185153097}"/>
              </a:ext>
            </a:extLst>
          </p:cNvPr>
          <p:cNvSpPr/>
          <p:nvPr/>
        </p:nvSpPr>
        <p:spPr>
          <a:xfrm>
            <a:off x="1951861" y="4175923"/>
            <a:ext cx="2028468" cy="27872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36BCB9D-5D0B-46ED-B99F-4ADA9572500F}"/>
              </a:ext>
            </a:extLst>
          </p:cNvPr>
          <p:cNvSpPr/>
          <p:nvPr/>
        </p:nvSpPr>
        <p:spPr>
          <a:xfrm>
            <a:off x="1893998" y="2684521"/>
            <a:ext cx="1176822" cy="5737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03985F9-BC38-4B55-B3D0-165ACD185B27}"/>
              </a:ext>
            </a:extLst>
          </p:cNvPr>
          <p:cNvSpPr/>
          <p:nvPr/>
        </p:nvSpPr>
        <p:spPr>
          <a:xfrm>
            <a:off x="1893998" y="3258317"/>
            <a:ext cx="1250169" cy="4303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66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840016BE-DEF9-44B4-8145-9AFFA5D8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01" y="1217735"/>
            <a:ext cx="5187997" cy="3458665"/>
          </a:xfrm>
          <a:prstGeom prst="rect">
            <a:avLst/>
          </a:prstGeom>
        </p:spPr>
      </p:pic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Was haben wir genutzt? 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sz="1800" cap="none" dirty="0">
                <a:latin typeface="Arial" panose="020B0604020202020204" pitchFamily="34" charset="0"/>
                <a:cs typeface="Arial" panose="020B0604020202020204" pitchFamily="34" charset="0"/>
              </a:rPr>
              <a:t>Spielregeln</a:t>
            </a: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E6519EE-3E14-4E0F-9357-F1C0A1FC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000"/>
            <a:ext cx="4665600" cy="311040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F39805B-0EE0-470B-A753-7F22688E3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400" y="1566000"/>
            <a:ext cx="4665600" cy="3110400"/>
          </a:xfrm>
        </p:spPr>
      </p:pic>
    </p:spTree>
    <p:extLst>
      <p:ext uri="{BB962C8B-B14F-4D97-AF65-F5344CB8AC3E}">
        <p14:creationId xmlns:p14="http://schemas.microsoft.com/office/powerpoint/2010/main" val="157031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Musterfoliensatz_16zu9</Template>
  <TotalTime>0</TotalTime>
  <Words>275</Words>
  <Application>Microsoft Office PowerPoint</Application>
  <PresentationFormat>Bildschirmpräsentation (16:9)</PresentationFormat>
  <Paragraphs>103</Paragraphs>
  <Slides>24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Futura</vt:lpstr>
      <vt:lpstr>Symbol</vt:lpstr>
      <vt:lpstr>Master1_UniLeipzig_PPT Vorlage</vt:lpstr>
      <vt:lpstr>Master2_UniLeipzig_PPT Vorlage</vt:lpstr>
      <vt:lpstr>FearPong – The Future of Drinking Games</vt:lpstr>
      <vt:lpstr>Ablauf</vt:lpstr>
      <vt:lpstr>Wer sind Wir?</vt:lpstr>
      <vt:lpstr>Was motiviert uns?</vt:lpstr>
      <vt:lpstr>PowerPoint-Präsentation</vt:lpstr>
      <vt:lpstr>Was haben wir genutzt?</vt:lpstr>
      <vt:lpstr>Was haben wir genutzt? </vt:lpstr>
      <vt:lpstr>Was haben wir genutzt? </vt:lpstr>
      <vt:lpstr>Was haben wir genutzt? </vt:lpstr>
      <vt:lpstr>Was haben wir genutzt? </vt:lpstr>
      <vt:lpstr>Das banner</vt:lpstr>
      <vt:lpstr>Das banner</vt:lpstr>
      <vt:lpstr>„Meet the Team“</vt:lpstr>
      <vt:lpstr>„Meet the Team“</vt:lpstr>
      <vt:lpstr>„Chill-Modus“</vt:lpstr>
      <vt:lpstr>„Aufgaben“</vt:lpstr>
      <vt:lpstr>„Impressum“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Wie sieht die Zukunft aus?</vt:lpstr>
      <vt:lpstr>Prost!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FearPong – The Future of Drinking Games</dc:title>
  <dc:creator>Paulo Liedtke</dc:creator>
  <cp:lastModifiedBy>ms806669</cp:lastModifiedBy>
  <cp:revision>21</cp:revision>
  <cp:lastPrinted>2017-09-28T12:33:25Z</cp:lastPrinted>
  <dcterms:created xsi:type="dcterms:W3CDTF">2019-07-01T08:38:20Z</dcterms:created>
  <dcterms:modified xsi:type="dcterms:W3CDTF">2019-07-03T12:58:09Z</dcterms:modified>
</cp:coreProperties>
</file>